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CAAF06A-F344-4C73-8533-30E5D771FB3B}" v="1" dt="2023-09-05T04:47:31.95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1" autoAdjust="0"/>
    <p:restoredTop sz="94660"/>
  </p:normalViewPr>
  <p:slideViewPr>
    <p:cSldViewPr snapToGrid="0">
      <p:cViewPr varScale="1">
        <p:scale>
          <a:sx n="107" d="100"/>
          <a:sy n="107" d="100"/>
        </p:scale>
        <p:origin x="13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DAB5F7D-D6D9-9536-E0E1-F81FB9035C0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F7985398-C2B3-15B8-6DD8-A9193979E52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F86BC424-DB38-F456-B628-D7B16C0678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8FD4-2772-4023-9923-47E14DD17B21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FBB7DE9-AE10-6CED-011B-D90A460812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9A21F5-B61A-481D-2995-EC3CE8BBB8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F440-6C11-458A-8066-F5751AFA75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5557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D40A6FE0-A0D5-8D99-69C6-34A0E929B5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86F349BC-945B-A31A-BD5C-FF901C50ADC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A10FBB33-A988-BDC6-E335-A6E39E0ED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8FD4-2772-4023-9923-47E14DD17B21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B98EF4F-3EB2-AD88-43BD-70D77FE02F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FC0EEB4E-B09A-C0B7-7092-D674D52593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F440-6C11-458A-8066-F5751AFA75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430484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A8717C25-A608-13E1-2A84-A29AA70AF2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04520627-4542-82A0-95F4-FA8ABE47E11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7F279872-7D8B-F6EE-ABDA-262780DAA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8FD4-2772-4023-9923-47E14DD17B21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2BCFE60E-EA7A-7A67-B330-AC391C95F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1B3EE1F-A9D4-D262-098E-3A608D5C1B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F440-6C11-458A-8066-F5751AFA75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982279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A677F84-605C-7AD9-9665-D9BDABACBD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7C3F7C21-6CC8-4F24-DAAA-158424A27B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B484A2C-3222-4CF7-EED6-0F7C7BB9BA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8FD4-2772-4023-9923-47E14DD17B21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C36FB6C9-07D0-5DA4-5C88-FF4AED5D91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2DD2334-B3E3-8495-4050-4FDA4B9507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F440-6C11-458A-8066-F5751AFA75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433755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744F68D-C9DB-0FED-0E6F-7C36C5EED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6DF5C794-4DB1-2A39-C19A-50595E26ED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7944907-631A-C5D5-38CE-778F625A5C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8FD4-2772-4023-9923-47E14DD17B21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9434574D-915B-DBC8-768A-FDA0723AD0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86DDE2E4-71BC-12DC-8011-3E16B6221B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F440-6C11-458A-8066-F5751AFA75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9903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30964C1-3B9E-B22E-06F6-D1ACDBA7D6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FF33599-A2FE-DF91-921A-E74A18024DF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B52EB7D-BD9D-D039-2699-1E9AB60F4A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6C45A6EF-1EAF-478A-0F4E-F5C20CE318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8FD4-2772-4023-9923-47E14DD17B21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3E2249B-2663-529D-4B30-14250D5071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9E12C3E5-2651-A353-056F-6F9696825F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F440-6C11-458A-8066-F5751AFA75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942263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4CA4675-F354-127D-240D-2B4DECABAF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D6A05A63-D08A-761C-8A07-02D0A3BE71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C010DFAF-F5E2-AF49-CB02-37B5F04118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E9561CD5-B255-AA4B-9F87-9952DBD0577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B7CC411E-01FD-75B6-1C0D-FF0B3B1D2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2A0A999F-62B7-507A-DFD8-CF57CF2239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8FD4-2772-4023-9923-47E14DD17B21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DBB9C13F-ACCB-8147-C313-51F02B81AD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33E5EFF-E9E9-4A50-DAEE-DBEFBA80EC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F440-6C11-458A-8066-F5751AFA75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707966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F4800D0-F164-C4C4-E42A-39B6B29B5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2CE0B0EC-1922-1698-8E73-AC6C49504C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8FD4-2772-4023-9923-47E14DD17B21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CADE85CF-3409-9805-116F-BAAF940FE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E88D4DFA-0069-7F6B-FAB7-9BA68113D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F440-6C11-458A-8066-F5751AFA75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5808471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D8A67618-5CCB-AE9A-07D2-C4F946B0E3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8FD4-2772-4023-9923-47E14DD17B21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BABBCF06-3BF4-D0E1-5424-D199650237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1EAB7931-19DB-025C-68CD-1EAAC58EF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F440-6C11-458A-8066-F5751AFA75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956713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EF0202-324B-9A90-203E-AE0AC072B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823018-73B3-0877-C4F8-2E564495124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FECE0FB-66B5-D570-67EC-2661003DD6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5B3217D-426C-3A89-E18E-3CBCD4741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8FD4-2772-4023-9923-47E14DD17B21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F2472F8B-FC25-ECB0-AF42-80A46EDAAC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B24A0538-BD52-72AB-B81B-2021F0DCD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F440-6C11-458A-8066-F5751AFA75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648295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75038B9-8222-F5E6-5BEA-0F54CBDF13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4E15E2B8-C1D5-2959-46BB-1B1C608835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A41EA362-AB87-E143-6D24-0C29471DE6F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456A6673-FC14-45D1-7378-6A9DC49D08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918FD4-2772-4023-9923-47E14DD17B21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30DCE73-4744-0164-7CCA-9B9C1EC11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55689078-C5A6-210C-6FC1-89730731B1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3AAF440-6C11-458A-8066-F5751AFA75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93144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9E913C7A-D65D-24D3-75C7-840C309D9E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A7DFD64C-063C-3755-2CC9-529EF2754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C6AFF541-0401-8817-E052-633BA260A48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18FD4-2772-4023-9923-47E14DD17B21}" type="datetimeFigureOut">
              <a:rPr lang="fi-FI" smtClean="0"/>
              <a:t>12.9.2023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782A7DE-7F1D-BC71-D768-DE7D0258E9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17B6E10-D8EE-F341-D833-A4953B96493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AAF440-6C11-458A-8066-F5751AFA759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23361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uokaaviosymboli: Vaihtoehtoinen käsittely 10">
            <a:extLst>
              <a:ext uri="{FF2B5EF4-FFF2-40B4-BE49-F238E27FC236}">
                <a16:creationId xmlns:a16="http://schemas.microsoft.com/office/drawing/2014/main" id="{4158F89F-50F3-3330-4B93-638FD4617ACE}"/>
              </a:ext>
            </a:extLst>
          </p:cNvPr>
          <p:cNvSpPr/>
          <p:nvPr/>
        </p:nvSpPr>
        <p:spPr>
          <a:xfrm>
            <a:off x="985421" y="1202569"/>
            <a:ext cx="4740676" cy="5477521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HYVINVOINTI</a:t>
            </a: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HYVINVOINTI- JA ELINVOIMALAUTAKUNTA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HYVINVOINTI- JA ELINVOIMALAUTAKUNTA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Esittelijät: Vapaa-aika ja hyvin-</a:t>
            </a: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vointipäällikkö, kunnanjohtaja, </a:t>
            </a: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asumis- ja </a:t>
            </a:r>
            <a:r>
              <a:rPr lang="fi-FI" sz="1400" dirty="0" err="1">
                <a:latin typeface="Arial" panose="020B0604020202020204" pitchFamily="34" charset="0"/>
                <a:cs typeface="Arial" panose="020B0604020202020204" pitchFamily="34" charset="0"/>
              </a:rPr>
              <a:t>ymp.johtaja</a:t>
            </a:r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, elinkeinoasiamies</a:t>
            </a: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HYTE-asiat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Vapaa-aika (kirjasto, nuoriso) ja tapahtumat (kirjasto, nuoriso)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Viestintä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Elinkeino- ja voima-asiat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Kotouttaminen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Työllisyys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Kiinteistöt ja rakentaminen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Isot kehittämishankkeet</a:t>
            </a:r>
          </a:p>
          <a:p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200" dirty="0"/>
              <a:t>	</a:t>
            </a:r>
          </a:p>
          <a:p>
            <a:r>
              <a:rPr lang="fi-FI" sz="1200" dirty="0"/>
              <a:t>Kokoontuu tarvittaessa</a:t>
            </a:r>
          </a:p>
          <a:p>
            <a:endParaRPr lang="fi-FI" sz="1200" dirty="0"/>
          </a:p>
          <a:p>
            <a:pPr algn="ctr"/>
            <a:r>
              <a:rPr lang="fi-FI" sz="1200" dirty="0"/>
              <a:t>NUVA, VVN</a:t>
            </a:r>
          </a:p>
          <a:p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</p:txBody>
      </p:sp>
      <p:sp>
        <p:nvSpPr>
          <p:cNvPr id="12" name="Vuokaaviosymboli: Vaihtoehtoinen käsittely 11">
            <a:extLst>
              <a:ext uri="{FF2B5EF4-FFF2-40B4-BE49-F238E27FC236}">
                <a16:creationId xmlns:a16="http://schemas.microsoft.com/office/drawing/2014/main" id="{C000E45F-C31B-BCB7-0D0C-A30EF8D1D3DA}"/>
              </a:ext>
            </a:extLst>
          </p:cNvPr>
          <p:cNvSpPr/>
          <p:nvPr/>
        </p:nvSpPr>
        <p:spPr>
          <a:xfrm>
            <a:off x="6465905" y="1202569"/>
            <a:ext cx="5137209" cy="5477521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KASVATUS- JA KOULUTUSLAUTAKUNTA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Esittelijät: Koulutusjohtaja</a:t>
            </a: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Varhaiskasvatus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Perusopetus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Lukio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Kansalaisopisto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Ruokapalvelut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Sivistyksen toimialahankkeet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Kokoontuu noin. kerran kuussa</a:t>
            </a:r>
          </a:p>
          <a:p>
            <a:pPr algn="ctr"/>
            <a:endParaRPr lang="fi-FI" sz="1400" dirty="0"/>
          </a:p>
          <a:p>
            <a:pPr algn="ctr"/>
            <a:r>
              <a:rPr lang="fi-FI" sz="1400" dirty="0"/>
              <a:t>NUVA</a:t>
            </a:r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AC85C978-3C05-079D-A8D7-C00BCA54FE3A}"/>
              </a:ext>
            </a:extLst>
          </p:cNvPr>
          <p:cNvSpPr txBox="1"/>
          <p:nvPr/>
        </p:nvSpPr>
        <p:spPr>
          <a:xfrm>
            <a:off x="3923930" y="301841"/>
            <a:ext cx="41980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7030A0"/>
                </a:solidFill>
              </a:rPr>
              <a:t>LUOTTAMUSHENKILÖORGANISAATIOMALLI</a:t>
            </a:r>
          </a:p>
        </p:txBody>
      </p:sp>
      <p:sp>
        <p:nvSpPr>
          <p:cNvPr id="2" name="Tekstiruutu 1">
            <a:extLst>
              <a:ext uri="{FF2B5EF4-FFF2-40B4-BE49-F238E27FC236}">
                <a16:creationId xmlns:a16="http://schemas.microsoft.com/office/drawing/2014/main" id="{393C7FE4-353A-B992-A2E7-36CAC20248B6}"/>
              </a:ext>
            </a:extLst>
          </p:cNvPr>
          <p:cNvSpPr txBox="1"/>
          <p:nvPr/>
        </p:nvSpPr>
        <p:spPr>
          <a:xfrm>
            <a:off x="8794376" y="177910"/>
            <a:ext cx="31824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Liite 6. </a:t>
            </a:r>
            <a:r>
              <a:rPr lang="fi-FI" dirty="0" err="1"/>
              <a:t>Khall</a:t>
            </a:r>
            <a:r>
              <a:rPr lang="fi-FI"/>
              <a:t> 18.9.2023 §145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1832506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Vuokaaviosymboli: Vaihtoehtoinen käsittely 10">
            <a:extLst>
              <a:ext uri="{FF2B5EF4-FFF2-40B4-BE49-F238E27FC236}">
                <a16:creationId xmlns:a16="http://schemas.microsoft.com/office/drawing/2014/main" id="{4158F89F-50F3-3330-4B93-638FD4617ACE}"/>
              </a:ext>
            </a:extLst>
          </p:cNvPr>
          <p:cNvSpPr/>
          <p:nvPr/>
        </p:nvSpPr>
        <p:spPr>
          <a:xfrm>
            <a:off x="985421" y="1202569"/>
            <a:ext cx="3391270" cy="5477521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VAPAA-AIKA- JA HYVINVOINTILAUTAKUNTA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Esittelijät: Vapaa-aika ja hyvin-</a:t>
            </a: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Vointipäällikkö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HYTE-asiat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Vapaa-aika (kirjasto, nuoriso) ja tapahtumat (kirjasto, nuoriso)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Kotouttaminen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Viestintä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Toimialahankkeet</a:t>
            </a:r>
          </a:p>
          <a:p>
            <a:endParaRPr lang="fi-FI" sz="1400" dirty="0"/>
          </a:p>
          <a:p>
            <a:pPr algn="ctr"/>
            <a:endParaRPr lang="fi-FI" sz="1400" dirty="0"/>
          </a:p>
          <a:p>
            <a:pPr algn="ctr"/>
            <a:r>
              <a:rPr lang="fi-FI" sz="1400" dirty="0"/>
              <a:t>Kokoontuu tarvittaessa</a:t>
            </a:r>
          </a:p>
          <a:p>
            <a:pPr algn="ctr"/>
            <a:r>
              <a:rPr lang="fi-FI" sz="1400" dirty="0"/>
              <a:t>NUVA, VVN</a:t>
            </a:r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</p:txBody>
      </p:sp>
      <p:sp>
        <p:nvSpPr>
          <p:cNvPr id="12" name="Vuokaaviosymboli: Vaihtoehtoinen käsittely 11">
            <a:extLst>
              <a:ext uri="{FF2B5EF4-FFF2-40B4-BE49-F238E27FC236}">
                <a16:creationId xmlns:a16="http://schemas.microsoft.com/office/drawing/2014/main" id="{C000E45F-C31B-BCB7-0D0C-A30EF8D1D3DA}"/>
              </a:ext>
            </a:extLst>
          </p:cNvPr>
          <p:cNvSpPr/>
          <p:nvPr/>
        </p:nvSpPr>
        <p:spPr>
          <a:xfrm>
            <a:off x="4731799" y="1202569"/>
            <a:ext cx="3391270" cy="5477521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ELINVOIMALAUTAKUNTA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Esittelijät: Kunnanjohtaja, Asumis- ja ympäristöjohtaja</a:t>
            </a: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Kiinteistöt ja rakentaminen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Elinkeino- ja elinvoima-asiat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Työllisyys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Isot hankkeet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r>
              <a:rPr lang="fi-FI" sz="1400" dirty="0"/>
              <a:t>Elinvoimaryhmä sulautuu tähän</a:t>
            </a:r>
          </a:p>
          <a:p>
            <a:pPr algn="ctr"/>
            <a:r>
              <a:rPr lang="fi-FI" sz="1400" dirty="0"/>
              <a:t>Kokoontuu tarvittaessa</a:t>
            </a:r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</p:txBody>
      </p:sp>
      <p:sp>
        <p:nvSpPr>
          <p:cNvPr id="24" name="Tekstiruutu 23">
            <a:extLst>
              <a:ext uri="{FF2B5EF4-FFF2-40B4-BE49-F238E27FC236}">
                <a16:creationId xmlns:a16="http://schemas.microsoft.com/office/drawing/2014/main" id="{AC85C978-3C05-079D-A8D7-C00BCA54FE3A}"/>
              </a:ext>
            </a:extLst>
          </p:cNvPr>
          <p:cNvSpPr txBox="1"/>
          <p:nvPr/>
        </p:nvSpPr>
        <p:spPr>
          <a:xfrm>
            <a:off x="3923930" y="301841"/>
            <a:ext cx="739703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>
                <a:solidFill>
                  <a:srgbClr val="7030A0"/>
                </a:solidFill>
              </a:rPr>
              <a:t>LUOTTAMUSHENKILÖORGANISAATIOMALLI</a:t>
            </a:r>
          </a:p>
        </p:txBody>
      </p:sp>
      <p:sp>
        <p:nvSpPr>
          <p:cNvPr id="2" name="Vuokaaviosymboli: Vaihtoehtoinen käsittely 1">
            <a:extLst>
              <a:ext uri="{FF2B5EF4-FFF2-40B4-BE49-F238E27FC236}">
                <a16:creationId xmlns:a16="http://schemas.microsoft.com/office/drawing/2014/main" id="{727052A3-EB33-C42D-35AA-61E437F8A14E}"/>
              </a:ext>
            </a:extLst>
          </p:cNvPr>
          <p:cNvSpPr/>
          <p:nvPr/>
        </p:nvSpPr>
        <p:spPr>
          <a:xfrm>
            <a:off x="8416031" y="1202569"/>
            <a:ext cx="3497802" cy="5477521"/>
          </a:xfrm>
          <a:prstGeom prst="flowChartAlternateProcess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91440" tIns="45720" rIns="91440" bIns="45720" rtlCol="0" anchor="ctr"/>
          <a:lstStyle/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KASVATUS- JA KOULUTUSLAUTAKUNTA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fi-FI" sz="1400" dirty="0">
                <a:latin typeface="Arial" panose="020B0604020202020204" pitchFamily="34" charset="0"/>
                <a:cs typeface="Arial" panose="020B0604020202020204" pitchFamily="34" charset="0"/>
              </a:rPr>
              <a:t>Esittelijät: Koulutusjohtaja</a:t>
            </a:r>
          </a:p>
          <a:p>
            <a:endParaRPr lang="fi-FI" sz="1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Varhaiskasvatus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Perusopetus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Lukio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Kansalaisopisto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Ruokapalvelut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i-FI" sz="1200" dirty="0">
                <a:latin typeface="Arial" panose="020B0604020202020204" pitchFamily="34" charset="0"/>
                <a:cs typeface="Arial" panose="020B0604020202020204" pitchFamily="34" charset="0"/>
              </a:rPr>
              <a:t>Toimialahankkeet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i-FI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r>
              <a:rPr lang="fi-FI" sz="1400" dirty="0"/>
              <a:t>Kokoontuu noin kerran kuussa</a:t>
            </a:r>
          </a:p>
          <a:p>
            <a:pPr algn="ctr"/>
            <a:endParaRPr lang="fi-FI" sz="1400" dirty="0"/>
          </a:p>
          <a:p>
            <a:pPr algn="ctr"/>
            <a:r>
              <a:rPr lang="fi-FI" sz="1400" dirty="0"/>
              <a:t>NUVA</a:t>
            </a:r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  <a:p>
            <a:pPr algn="ctr"/>
            <a:endParaRPr lang="fi-FI" sz="1400" dirty="0"/>
          </a:p>
        </p:txBody>
      </p:sp>
    </p:spTree>
    <p:extLst>
      <p:ext uri="{BB962C8B-B14F-4D97-AF65-F5344CB8AC3E}">
        <p14:creationId xmlns:p14="http://schemas.microsoft.com/office/powerpoint/2010/main" val="26510776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3218</TotalTime>
  <Words>152</Words>
  <Application>Microsoft Office PowerPoint</Application>
  <PresentationFormat>Laajakuva</PresentationFormat>
  <Paragraphs>157</Paragraphs>
  <Slides>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Office-teema</vt:lpstr>
      <vt:lpstr>PowerPoint-esitys</vt:lpstr>
      <vt:lpstr>PowerPoint-esitys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Jäntti Anne</dc:creator>
  <cp:lastModifiedBy>Mantere Hanne</cp:lastModifiedBy>
  <cp:revision>55</cp:revision>
  <dcterms:created xsi:type="dcterms:W3CDTF">2023-08-28T05:15:50Z</dcterms:created>
  <dcterms:modified xsi:type="dcterms:W3CDTF">2023-09-12T07:24:53Z</dcterms:modified>
</cp:coreProperties>
</file>